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0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70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062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69790-C468-4C65-B97A-740797F53152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63743D53-AD9E-4B14-8248-F88BD26E192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69790-C468-4C65-B97A-740797F53152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43D53-AD9E-4B14-8248-F88BD26E19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69790-C468-4C65-B97A-740797F53152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43D53-AD9E-4B14-8248-F88BD26E19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69790-C468-4C65-B97A-740797F53152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43D53-AD9E-4B14-8248-F88BD26E192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69790-C468-4C65-B97A-740797F53152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3743D53-AD9E-4B14-8248-F88BD26E19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69790-C468-4C65-B97A-740797F53152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43D53-AD9E-4B14-8248-F88BD26E192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69790-C468-4C65-B97A-740797F53152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43D53-AD9E-4B14-8248-F88BD26E192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69790-C468-4C65-B97A-740797F53152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43D53-AD9E-4B14-8248-F88BD26E19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69790-C468-4C65-B97A-740797F53152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43D53-AD9E-4B14-8248-F88BD26E192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69790-C468-4C65-B97A-740797F53152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43D53-AD9E-4B14-8248-F88BD26E192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369790-C468-4C65-B97A-740797F53152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63743D53-AD9E-4B14-8248-F88BD26E192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7369790-C468-4C65-B97A-740797F53152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63743D53-AD9E-4B14-8248-F88BD26E192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28860" y="4714884"/>
            <a:ext cx="6400800" cy="1600200"/>
          </a:xfrm>
        </p:spPr>
        <p:txBody>
          <a:bodyPr>
            <a:normAutofit/>
          </a:bodyPr>
          <a:lstStyle/>
          <a:p>
            <a:pPr algn="r"/>
            <a:r>
              <a:rPr lang="kk-KZ" dirty="0" smtClean="0">
                <a:solidFill>
                  <a:schemeClr val="bg1"/>
                </a:solidFill>
              </a:rPr>
              <a:t>....</a:t>
            </a:r>
          </a:p>
          <a:p>
            <a:pPr algn="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kk-KZ" sz="3600" dirty="0" smtClean="0">
                <a:latin typeface="Times New Roman" pitchFamily="18" charset="0"/>
                <a:cs typeface="Times New Roman" pitchFamily="18" charset="0"/>
              </a:rPr>
              <a:t>Тұлғааралық қатынас және топаралық қарым қатынас психологиясы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8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85720" y="285728"/>
            <a:ext cx="8501122" cy="621508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9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85720" y="285728"/>
            <a:ext cx="8572560" cy="657227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1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28596" y="357166"/>
            <a:ext cx="8215370" cy="600079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0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428596" y="428604"/>
            <a:ext cx="8143932" cy="592935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b="1" i="1" dirty="0" smtClean="0">
                <a:latin typeface="Times New Roman" pitchFamily="18" charset="0"/>
                <a:cs typeface="Times New Roman" pitchFamily="18" charset="0"/>
              </a:rPr>
              <a:t>Жоспар: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Қарым-қатынас мазмұны, қызметтері</a:t>
            </a:r>
            <a:endParaRPr lang="ru-RU" sz="28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Қарым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қатынас түрлері,  формалары</a:t>
            </a:r>
            <a:endParaRPr lang="ru-RU" sz="28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Топ 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және ұжым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Оның түрлері</a:t>
            </a:r>
            <a:endParaRPr lang="ru-RU" sz="28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Ұжымдағы тұлға аралық қарым 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қатынастар</a:t>
            </a:r>
            <a:endParaRPr lang="ru-RU" sz="2800" i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Содержимое 4" descr="общ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tretch>
            <a:fillRect/>
          </a:stretch>
        </p:blipFill>
        <p:spPr>
          <a:xfrm>
            <a:off x="5072066" y="1500174"/>
            <a:ext cx="3143272" cy="414340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500042"/>
            <a:ext cx="8501122" cy="5591196"/>
          </a:xfrm>
        </p:spPr>
        <p:txBody>
          <a:bodyPr>
            <a:noAutofit/>
          </a:bodyPr>
          <a:lstStyle/>
          <a:p>
            <a:pPr algn="ctr">
              <a:buFont typeface="Wingdings" pitchFamily="2" charset="2"/>
              <a:buChar char="v"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Тұлғаның қалыптасуының ең маңызды факторларының бірі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қарым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қатынас болып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Қарым– қатынас тұлғаның дамуында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маңызды орын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алатынын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психологтардың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В.Г.Ананьев,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А.А.Бодалев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Л.С.Выготский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А.Н.Леонтьев, Б.Ф.Ломова,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А.Р.Лурья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В.Н.Мясищев,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А.В.Петровскийдің еңбектерінде өз дамуын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тапқан.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И.А.Зимняяның айтуынша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қарым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қатынас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XX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ғасырды қамтитын жас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мәселе, егер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Ежелгі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Греция мен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Ежелгі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Римде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ораторлық өнер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риторика, эвристика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және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диалектика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саласында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зерттелінсе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қазіргі кезде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қарым -қатынас мәселесі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философия,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әлеуметтану, әлеуметтік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лингвистика, психолингвистика,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әлеуметтік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психология,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жалпы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психология, педагогика,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педагогикалық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психология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салаларында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зерттелінуде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2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14282" y="285728"/>
            <a:ext cx="8715436" cy="62865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3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85720" y="357166"/>
            <a:ext cx="8501122" cy="6143668"/>
          </a:xfrm>
        </p:spPr>
      </p:pic>
      <p:sp>
        <p:nvSpPr>
          <p:cNvPr id="5" name="Скругленный прямоугольник 4"/>
          <p:cNvSpPr/>
          <p:nvPr/>
        </p:nvSpPr>
        <p:spPr>
          <a:xfrm>
            <a:off x="5572132" y="2428868"/>
            <a:ext cx="2500330" cy="92869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Өзара түсіністік негізінде бір </a:t>
            </a:r>
            <a:r>
              <a:rPr lang="en-US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бірне әрекет жасау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928662" y="2285992"/>
            <a:ext cx="2357454" cy="92869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Өзін </a:t>
            </a: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kk-KZ" sz="2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өзі тану</a:t>
            </a:r>
            <a:endParaRPr lang="ru-RU" sz="28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000100" y="4000504"/>
            <a:ext cx="2143140" cy="107157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8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Ұжымды тани білу</a:t>
            </a:r>
            <a:endParaRPr lang="ru-RU" sz="28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643570" y="4071942"/>
            <a:ext cx="2500330" cy="1143008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400" b="1" dirty="0" smtClean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Эмоционалды қалыпты орын алу </a:t>
            </a:r>
            <a:endParaRPr lang="ru-RU" sz="2400" b="1" dirty="0">
              <a:solidFill>
                <a:schemeClr val="accent5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4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14282" y="285728"/>
            <a:ext cx="8643998" cy="62865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5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85720" y="357166"/>
            <a:ext cx="8501122" cy="621510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6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85720" y="214290"/>
            <a:ext cx="8572560" cy="635798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7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85720" y="214290"/>
            <a:ext cx="8572560" cy="621510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74</TotalTime>
  <Words>84</Words>
  <Application>Microsoft Office PowerPoint</Application>
  <PresentationFormat>Экран (4:3)</PresentationFormat>
  <Paragraphs>12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Calibri</vt:lpstr>
      <vt:lpstr>Cambria</vt:lpstr>
      <vt:lpstr>Franklin Gothic Book</vt:lpstr>
      <vt:lpstr>Perpetua</vt:lpstr>
      <vt:lpstr>Times New Roman</vt:lpstr>
      <vt:lpstr>Wingdings</vt:lpstr>
      <vt:lpstr>Wingdings 2</vt:lpstr>
      <vt:lpstr>Справедливость</vt:lpstr>
      <vt:lpstr>Тұлғааралық қатынас және топаралық қарым қатынас психологиясы</vt:lpstr>
      <vt:lpstr>Жоспар: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Тұлғааралық қатынас және топаралық қарым қатынас психологиясы</dc:title>
  <dc:creator>User</dc:creator>
  <cp:lastModifiedBy>user</cp:lastModifiedBy>
  <cp:revision>24</cp:revision>
  <dcterms:created xsi:type="dcterms:W3CDTF">2013-11-18T06:58:08Z</dcterms:created>
  <dcterms:modified xsi:type="dcterms:W3CDTF">2021-01-20T11:20:50Z</dcterms:modified>
</cp:coreProperties>
</file>